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92" r:id="rId2"/>
    <p:sldId id="295" r:id="rId3"/>
    <p:sldId id="293" r:id="rId4"/>
    <p:sldId id="296" r:id="rId5"/>
  </p:sldIdLst>
  <p:sldSz cx="9906000" cy="6858000" type="A4"/>
  <p:notesSz cx="6888163" cy="10020300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0000"/>
    <a:srgbClr val="008000"/>
    <a:srgbClr val="990099"/>
    <a:srgbClr val="339933"/>
    <a:srgbClr val="6600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882" y="90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77850" y="1371600"/>
            <a:ext cx="8505952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77850" y="3228536"/>
            <a:ext cx="8509254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1283188-656D-4059-A787-E292E1443E25}" type="datetimeFigureOut">
              <a:rPr lang="ru-RU" smtClean="0"/>
              <a:pPr>
                <a:defRPr/>
              </a:pPr>
              <a:t>27.11.2017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78AD995-C74A-4232-BAC1-67BBCE5FFD46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blinds dir="vert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8C4AB87-2837-4871-89AF-DFB352CC32EC}" type="datetimeFigureOut">
              <a:rPr lang="ru-RU" smtClean="0"/>
              <a:pPr>
                <a:defRPr/>
              </a:pPr>
              <a:t>27.11.2017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9615C97-13F8-421C-8BB5-2DE001DA4C6B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blinds dir="vert"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4548" y="1316736"/>
            <a:ext cx="84201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74548" y="2704664"/>
            <a:ext cx="84201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4DF742B-DC63-44D6-8386-FF661E287D2C}" type="datetimeFigureOut">
              <a:rPr lang="ru-RU" smtClean="0"/>
              <a:pPr>
                <a:defRPr/>
              </a:pPr>
              <a:t>27.11.2017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E918D51-D1C7-44E8-905D-445C34CA3D51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blinds dir="vert"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704088"/>
            <a:ext cx="89154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95300" y="1920085"/>
            <a:ext cx="437515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035550" y="1920085"/>
            <a:ext cx="437515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6DFB51A-7CF0-48A2-81ED-ADE3703BED41}" type="datetimeFigureOut">
              <a:rPr lang="ru-RU" smtClean="0"/>
              <a:pPr>
                <a:defRPr/>
              </a:pPr>
              <a:t>27.11.2017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229EA74-97D7-4241-A1B1-DD238895AE4C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blinds dir="vert"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704088"/>
            <a:ext cx="89154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0" y="1855248"/>
            <a:ext cx="4376870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5032111" y="1859758"/>
            <a:ext cx="4378590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95300" y="2514600"/>
            <a:ext cx="4376870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5032111" y="2514600"/>
            <a:ext cx="4378590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1024327-675E-431F-8903-70E9DB4DD32F}" type="datetimeFigureOut">
              <a:rPr lang="ru-RU" smtClean="0"/>
              <a:pPr>
                <a:defRPr/>
              </a:pPr>
              <a:t>27.11.2017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6983586-FBBA-492F-9486-B7D9F922EE89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blinds dir="vert"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704088"/>
            <a:ext cx="899795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5612E0D-F15D-47CC-BDF0-D394787AF666}" type="datetimeFigureOut">
              <a:rPr lang="ru-RU" smtClean="0"/>
              <a:pPr>
                <a:defRPr/>
              </a:pPr>
              <a:t>27.11.2017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EDA0C1E-4D54-480E-8A79-41B2B48C69A9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blinds dir="vert"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E869BF9-632A-4656-9D81-11A9B4332707}" type="datetimeFigureOut">
              <a:rPr lang="ru-RU" smtClean="0"/>
              <a:pPr>
                <a:defRPr/>
              </a:pPr>
              <a:t>27.11.2017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5FB237B-6BBA-4F8A-B850-39C55F21FF24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blinds dir="vert"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42950" y="514352"/>
            <a:ext cx="29718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742950" y="1676400"/>
            <a:ext cx="29718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872971" y="1676400"/>
            <a:ext cx="5537729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73F61B9-B247-410F-8E57-A2E5E323691C}" type="datetimeFigureOut">
              <a:rPr lang="ru-RU" smtClean="0"/>
              <a:pPr>
                <a:defRPr/>
              </a:pPr>
              <a:t>27.11.2017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BB86BC7-1DA3-4767-9E2A-F2FD51487EE5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blinds dir="vert"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429566" y="1108077"/>
            <a:ext cx="569595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671145" y="5359769"/>
            <a:ext cx="168402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0400" y="1176997"/>
            <a:ext cx="2397252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60400" y="2828785"/>
            <a:ext cx="239395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AA34483-16C1-46F9-9A72-3AE1FCDD939C}" type="datetimeFigureOut">
              <a:rPr lang="ru-RU" smtClean="0"/>
              <a:pPr>
                <a:defRPr/>
              </a:pPr>
              <a:t>27.11.2017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750300" y="6356351"/>
            <a:ext cx="660400" cy="365125"/>
          </a:xfrm>
        </p:spPr>
        <p:txBody>
          <a:bodyPr/>
          <a:lstStyle/>
          <a:p>
            <a:pPr>
              <a:defRPr/>
            </a:pPr>
            <a:fld id="{72FA42D2-F534-4254-A786-FD99A2BA57C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776276" y="1199517"/>
            <a:ext cx="500253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10319" y="5816600"/>
            <a:ext cx="9926638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746625" y="6219826"/>
            <a:ext cx="5159375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slow">
    <p:blinds dir="vert"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9FA5576-775A-46A9-8580-FC290FF5E423}" type="datetimeFigureOut">
              <a:rPr lang="ru-RU" smtClean="0"/>
              <a:pPr>
                <a:defRPr/>
              </a:pPr>
              <a:t>27.11.2017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37757CA-75C3-4E45-8908-EE4829A7B26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blinds dir="vert"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181850" y="914402"/>
            <a:ext cx="222885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95300" y="914402"/>
            <a:ext cx="652145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427F69D-53AB-4B43-961A-E7E1D75E052A}" type="datetimeFigureOut">
              <a:rPr lang="ru-RU" smtClean="0"/>
              <a:pPr>
                <a:defRPr/>
              </a:pPr>
              <a:t>27.11.2017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32FDB4A-E3F5-4AA4-BE5D-3F4BF3E933CC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blinds dir="vert"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10319" y="-7144"/>
            <a:ext cx="9926638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746625" y="-7144"/>
            <a:ext cx="5159375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95300" y="704088"/>
            <a:ext cx="89154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95300" y="1935480"/>
            <a:ext cx="89154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fld id="{06FD83B2-7C5A-460B-BA36-B4E1743EF80E}" type="datetimeFigureOut">
              <a:rPr lang="ru-RU" smtClean="0"/>
              <a:pPr>
                <a:defRPr/>
              </a:pPr>
              <a:t>27.11.2017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889250" y="6356351"/>
            <a:ext cx="36322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585200" y="6356351"/>
            <a:ext cx="8255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fld id="{E64D03B1-4796-4179-AC7A-B801B592B855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20602" y="202408"/>
            <a:ext cx="9945594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 spd="slow">
    <p:blinds dir="vert"/>
  </p:transition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kk-KZ" dirty="0" smtClean="0"/>
              <a:t>“</a:t>
            </a:r>
            <a:r>
              <a:rPr lang="kk-KZ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Ұлт жоспары </a:t>
            </a:r>
            <a:r>
              <a:rPr lang="en-US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100 </a:t>
            </a:r>
            <a:r>
              <a:rPr lang="kk-KZ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нақты қадам</a:t>
            </a:r>
            <a:r>
              <a:rPr lang="en-US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kk-KZ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жаңару мен дамудың негізгі кепілі</a:t>
            </a:r>
            <a:r>
              <a:rPr lang="kk-KZ" dirty="0" smtClean="0"/>
              <a:t>”</a:t>
            </a:r>
            <a:endParaRPr lang="ru-RU" dirty="0"/>
          </a:p>
        </p:txBody>
      </p:sp>
      <p:pic>
        <p:nvPicPr>
          <p:cNvPr id="6" name="Содержимое 5" descr="http://anatili.kazgazeta.kz/wp-content/uploads/100-%D0%BD%D0%B0%D0%BA%D1%82%D1%8B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0512" y="1916832"/>
            <a:ext cx="8280920" cy="41044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blinds dir="vert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ru-RU" sz="20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Char char="-"/>
            </a:pP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Елбасының елді дамытудағы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100 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нақты қадамының мақсатын ашып,жүзеге асырылу жолдары мен барысын ортаға салып, оқушыларды пікірлерін ашық білдіруге үйрету;</a:t>
            </a:r>
          </a:p>
          <a:p>
            <a:pPr>
              <a:buFontTx/>
              <a:buChar char="-"/>
            </a:pP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Дөңгелек үстелдің бүгінгі қарастыратын басты мәселелерінің бірі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ең ұлы құндылығымыз тәуелсіздігімізді мәңгі ету жолында әлемдегі дамыған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30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елдің қатарына қосылу мақсатындағы Ұлт жоспарының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5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реформасын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ж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үзеге асырудағы маңызды қадамдарды талқылау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kk-KZ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Лента лицом вниз 3"/>
          <p:cNvSpPr/>
          <p:nvPr/>
        </p:nvSpPr>
        <p:spPr>
          <a:xfrm>
            <a:off x="632520" y="1052736"/>
            <a:ext cx="8496944" cy="864096"/>
          </a:xfrm>
          <a:prstGeom prst="ribbon">
            <a:avLst>
              <a:gd name="adj1" fmla="val 14317"/>
              <a:gd name="adj2" fmla="val 50000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40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Мақсаты:</a:t>
            </a:r>
            <a:endParaRPr lang="ru-RU" dirty="0"/>
          </a:p>
        </p:txBody>
      </p:sp>
    </p:spTree>
  </p:cSld>
  <p:clrMapOvr>
    <a:masterClrMapping/>
  </p:clrMapOvr>
  <p:transition spd="slow">
    <p:blinds dir="vert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http://www.m-astana.kz/upload/thumbed/898934_1463571996_298_298_0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08584" y="548680"/>
            <a:ext cx="6912768" cy="1224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Горизонтальный свиток 10"/>
          <p:cNvSpPr/>
          <p:nvPr/>
        </p:nvSpPr>
        <p:spPr>
          <a:xfrm>
            <a:off x="776536" y="1196752"/>
            <a:ext cx="8280920" cy="6192688"/>
          </a:xfrm>
          <a:prstGeom prst="horizontalScroll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342900" indent="-342900" algn="ctr">
              <a:buAutoNum type="arabicPeriod"/>
            </a:pPr>
            <a:endParaRPr lang="kk-KZ" sz="2000" b="1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 algn="ctr">
              <a:buAutoNum type="arabicPeriod"/>
            </a:pPr>
            <a:endParaRPr lang="kk-KZ" sz="2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 algn="ctr">
              <a:buAutoNum type="arabicPeriod"/>
            </a:pPr>
            <a:endParaRPr lang="kk-KZ" sz="20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 algn="ctr">
              <a:buAutoNum type="arabicPeriod"/>
            </a:pPr>
            <a:r>
              <a:rPr lang="kk-KZ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“Кәсіби мемлекеттік аппарат құру”</a:t>
            </a:r>
          </a:p>
          <a:p>
            <a:pPr marL="342900" indent="-342900" algn="ctr"/>
            <a:r>
              <a:rPr lang="kk-KZ" sz="1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1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15 </a:t>
            </a:r>
            <a:r>
              <a:rPr lang="kk-KZ" sz="1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қадам мемлекеттік аппарат кәсібилігін түбегейлі арттыруға арналған</a:t>
            </a:r>
            <a:r>
              <a:rPr lang="kk-KZ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marL="342900" indent="-342900" algn="ctr"/>
            <a:r>
              <a:rPr lang="en-US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2.</a:t>
            </a:r>
            <a:r>
              <a:rPr lang="kk-KZ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“</a:t>
            </a:r>
            <a:r>
              <a:rPr lang="kk-KZ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Заңның үстемдігін қамтамасыз ету”</a:t>
            </a:r>
          </a:p>
          <a:p>
            <a:pPr marL="342900" indent="-342900" algn="ctr"/>
            <a:r>
              <a:rPr lang="kk-KZ" sz="1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1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18</a:t>
            </a:r>
            <a:r>
              <a:rPr lang="kk-KZ" sz="1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қадам сот жүйесі мен құқық қорғау органдарының жұмысын жаңғырту жөніндегі тиімді іс қимыл</a:t>
            </a:r>
            <a:r>
              <a:rPr lang="kk-KZ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endParaRPr lang="en-US" sz="20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 algn="ctr"/>
            <a:r>
              <a:rPr lang="en-US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3.</a:t>
            </a:r>
            <a:r>
              <a:rPr lang="kk-KZ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“</a:t>
            </a:r>
            <a:r>
              <a:rPr lang="kk-KZ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Индустрияландыру және экономикалық өсім</a:t>
            </a:r>
            <a:r>
              <a:rPr lang="kk-KZ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”</a:t>
            </a:r>
          </a:p>
          <a:p>
            <a:pPr marL="342900" indent="-342900" algn="ctr"/>
            <a:r>
              <a:rPr lang="kk-KZ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1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49</a:t>
            </a:r>
            <a:r>
              <a:rPr lang="en-US" sz="1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1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қадам  жаңа жоғары технологиялы экономикалық өсу мен адам капиталын дамытуға ынталандыратын, Қазақстандықтардың өмір сапасын жақсартуға айқын бағдарланған нақты да дәл шешімдер</a:t>
            </a:r>
            <a:r>
              <a:rPr lang="kk-KZ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marL="342900" indent="-342900" algn="ctr"/>
            <a:r>
              <a:rPr lang="en-US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4. </a:t>
            </a:r>
            <a:r>
              <a:rPr lang="kk-KZ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“Біртектілік пен Бірлік”</a:t>
            </a:r>
          </a:p>
          <a:p>
            <a:pPr marL="342900" indent="-342900" algn="ctr"/>
            <a:r>
              <a:rPr lang="kk-KZ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kk-KZ" sz="1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5 қадам қоғам бірлігінің жалпы қазақстандық біртектілігін нығайтуды “Мәңгілік  Ел” құндылықтары жүйесін дамытуды көздейтін толыққанды шаралар</a:t>
            </a:r>
            <a:r>
              <a:rPr lang="kk-KZ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marL="342900" indent="-342900" algn="ctr"/>
            <a:r>
              <a:rPr lang="en-US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5.</a:t>
            </a:r>
            <a:r>
              <a:rPr lang="kk-KZ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“Есеп беретін мемлекетті қалыптастыру”</a:t>
            </a:r>
          </a:p>
          <a:p>
            <a:pPr marL="342900" indent="-342900" algn="ctr"/>
            <a:r>
              <a:rPr lang="kk-KZ" sz="1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1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10 </a:t>
            </a:r>
            <a:r>
              <a:rPr lang="kk-KZ" sz="1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қадам “Ашық үкіметтің” жұмыс тетіктерін мемлекеттік органдардың ашықтығы мен есептілігін жетілдіруді, қоғамдық бақылауды күшейту мен іске азаматтық тұрғыдан араласуды қамтамасыз етеді.)</a:t>
            </a:r>
          </a:p>
          <a:p>
            <a:pPr marL="342900" indent="-342900" algn="ctr"/>
            <a:endParaRPr lang="kk-KZ" sz="2000" b="1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 algn="ctr"/>
            <a:r>
              <a:rPr lang="kk-KZ" sz="20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342900" indent="-342900" algn="ctr">
              <a:buAutoNum type="arabicPeriod"/>
            </a:pPr>
            <a:endParaRPr lang="kk-KZ" sz="2000" b="1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 algn="ctr"/>
            <a:endParaRPr lang="kk-KZ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280592" y="1340768"/>
            <a:ext cx="66613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C00000"/>
                </a:solidFill>
              </a:rPr>
              <a:t>5</a:t>
            </a:r>
            <a:r>
              <a:rPr lang="kk-KZ" sz="2400" b="1" dirty="0" smtClean="0">
                <a:solidFill>
                  <a:srgbClr val="C00000"/>
                </a:solidFill>
              </a:rPr>
              <a:t>институционалдық реформаны жүзеге асыру</a:t>
            </a:r>
            <a:endParaRPr lang="ru-RU" sz="24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ransition spd="slow">
    <p:blinds dir="vert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95300" y="620688"/>
            <a:ext cx="8915400" cy="5703912"/>
          </a:xfrm>
        </p:spPr>
        <p:txBody>
          <a:bodyPr>
            <a:normAutofit fontScale="85000" lnSpcReduction="10000"/>
          </a:bodyPr>
          <a:lstStyle/>
          <a:p>
            <a:r>
              <a:rPr lang="kk-KZ" b="1" dirty="0" smtClean="0"/>
              <a:t>Дөңгелек үстел басында талданатын өзекті мәселелер:</a:t>
            </a:r>
            <a:endParaRPr lang="ru-RU" dirty="0" smtClean="0"/>
          </a:p>
          <a:p>
            <a:r>
              <a:rPr lang="kk-KZ" dirty="0" smtClean="0">
                <a:solidFill>
                  <a:srgbClr val="002060"/>
                </a:solidFill>
              </a:rPr>
              <a:t>І. Елбасының жүз нақты қадам  жоспары аясында елімізде қандай шаралар жүзеге асырылып жатқаны жайлы фактілі материалдарға сүйене отырып, пікір таласу. Топтарға тапсырма </a:t>
            </a:r>
            <a:endParaRPr lang="ru-RU" dirty="0" smtClean="0">
              <a:solidFill>
                <a:srgbClr val="002060"/>
              </a:solidFill>
            </a:endParaRPr>
          </a:p>
          <a:p>
            <a:r>
              <a:rPr lang="kk-KZ" dirty="0" smtClean="0">
                <a:solidFill>
                  <a:srgbClr val="002060"/>
                </a:solidFill>
              </a:rPr>
              <a:t>1- ші топқа тапсырма: - Елбасының 2014 жылғы Жолдауында да Ұлт  жоспарында да «Мәңгілік Ел» идеясы туралы  айтылған. Деректерге сүйене отырып, ойларыңызды айта кетсеңіздер</a:t>
            </a:r>
            <a:endParaRPr lang="ru-RU" dirty="0" smtClean="0">
              <a:solidFill>
                <a:srgbClr val="002060"/>
              </a:solidFill>
            </a:endParaRPr>
          </a:p>
          <a:p>
            <a:r>
              <a:rPr lang="kk-KZ" dirty="0" smtClean="0">
                <a:solidFill>
                  <a:srgbClr val="002060"/>
                </a:solidFill>
              </a:rPr>
              <a:t>2- ші топқа тапсырма: -  Жоспардағы Үш тұғырлы тіл саясаты  және оның жүзеге асырылуы және латын қарпіне көшу туралы пікірлеріңіз.</a:t>
            </a:r>
            <a:endParaRPr lang="ru-RU" dirty="0" smtClean="0">
              <a:solidFill>
                <a:srgbClr val="002060"/>
              </a:solidFill>
            </a:endParaRPr>
          </a:p>
          <a:p>
            <a:r>
              <a:rPr lang="kk-KZ" dirty="0" smtClean="0">
                <a:solidFill>
                  <a:srgbClr val="002060"/>
                </a:solidFill>
              </a:rPr>
              <a:t>3- ші топқа тапсырма: Болашақты яғни 2050 жылды қалай елестетесіздер </a:t>
            </a:r>
            <a:endParaRPr lang="ru-RU" dirty="0" smtClean="0">
              <a:solidFill>
                <a:srgbClr val="002060"/>
              </a:solidFill>
            </a:endParaRPr>
          </a:p>
          <a:p>
            <a:r>
              <a:rPr lang="kk-KZ" dirty="0" smtClean="0">
                <a:solidFill>
                  <a:srgbClr val="002060"/>
                </a:solidFill>
              </a:rPr>
              <a:t>Әр топ өздеріне берілген тапсырмалар бойынша постер салып қорғайды.</a:t>
            </a:r>
            <a:endParaRPr lang="ru-RU" dirty="0" smtClean="0">
              <a:solidFill>
                <a:srgbClr val="002060"/>
              </a:solidFill>
            </a:endParaRPr>
          </a:p>
          <a:p>
            <a:r>
              <a:rPr lang="kk-KZ" dirty="0" smtClean="0">
                <a:solidFill>
                  <a:srgbClr val="002060"/>
                </a:solidFill>
              </a:rPr>
              <a:t>Қорытынды: Бүгінгі айтылған ойлардан не түйдіңіздер? </a:t>
            </a:r>
            <a:endParaRPr lang="ru-RU" dirty="0" smtClean="0">
              <a:solidFill>
                <a:srgbClr val="002060"/>
              </a:solidFill>
            </a:endParaRPr>
          </a:p>
          <a:p>
            <a:r>
              <a:rPr lang="kk-KZ" dirty="0" smtClean="0">
                <a:solidFill>
                  <a:srgbClr val="002060"/>
                </a:solidFill>
              </a:rPr>
              <a:t> әр топқа бір бір сөйлемнен өз қорытынды ойларын айтқызу.</a:t>
            </a:r>
            <a:endParaRPr lang="ru-RU" dirty="0" smtClean="0">
              <a:solidFill>
                <a:srgbClr val="002060"/>
              </a:solidFill>
            </a:endParaRPr>
          </a:p>
          <a:p>
            <a:endParaRPr lang="ru-RU" dirty="0"/>
          </a:p>
        </p:txBody>
      </p:sp>
    </p:spTree>
  </p:cSld>
  <p:clrMapOvr>
    <a:masterClrMapping/>
  </p:clrMapOvr>
  <p:transition spd="slow">
    <p:blinds dir="vert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1251</TotalTime>
  <Words>332</Words>
  <Application>Microsoft Office PowerPoint</Application>
  <PresentationFormat>Лист A4 (210x297 мм)</PresentationFormat>
  <Paragraphs>28</Paragraphs>
  <Slides>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9" baseType="lpstr">
      <vt:lpstr>Calibri</vt:lpstr>
      <vt:lpstr>Constantia</vt:lpstr>
      <vt:lpstr>Times New Roman</vt:lpstr>
      <vt:lpstr>Wingdings 2</vt:lpstr>
      <vt:lpstr>Поток</vt:lpstr>
      <vt:lpstr>“Ұлт жоспары 100 нақты қадам- жаңару мен дамудың негізгі кепілі”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Home Editition</dc:creator>
  <cp:lastModifiedBy>Владелец</cp:lastModifiedBy>
  <cp:revision>103</cp:revision>
  <cp:lastPrinted>2016-11-25T06:59:04Z</cp:lastPrinted>
  <dcterms:created xsi:type="dcterms:W3CDTF">2016-05-16T10:56:54Z</dcterms:created>
  <dcterms:modified xsi:type="dcterms:W3CDTF">2017-11-27T05:05:37Z</dcterms:modified>
</cp:coreProperties>
</file>